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e333cfe44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e333cfe44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e333cfe44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e333cfe44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e333cfe4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de333cfe4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e333cfe44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e333cfe44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e333cfe4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e333cfe4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e333cfe4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e333cfe4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Shaheer Harris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emissions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The problem that i’ve selected is “The contribution vehicles have to greenhouse gas emissions that affect the environment.”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Gas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emissions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is a interesting topic because in this day and age global warming is a prominent issue that is slowly destroying our planet.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This topic is important and interesting because there are ways to prevent this slow but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persistent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issue through software instead of completely changing the vehicle industry to electric vehicles.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974" y="3744950"/>
            <a:ext cx="2378025" cy="13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17700"/>
            <a:ext cx="2137677" cy="14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and current software solutions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0495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start of climate change began around 1750 since the industrial revolution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3211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 our day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age according to the United States Environmental Protection agency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81463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■"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The average passenger vehicle emits about 400 grams of CO2 per mile.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1463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■"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A typical passenger vehicle emits about 4.6 metric tons of CO2 per year.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30495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Continued greenhouse gas emissions will lead to more climate change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95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Automakers like cummins have software solutions to the problem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3211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vehicle software by cummins called “ADEPT”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81463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■"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Optimizes fuel efficiency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1463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■"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Improves combustion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1463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■"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Manages exhaust 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system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to lower harmful emissions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93400"/>
            <a:ext cx="1644675" cy="155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4400" y="3349375"/>
            <a:ext cx="3189600" cy="179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79627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Applications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0" y="1358750"/>
            <a:ext cx="5245500" cy="3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964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50"/>
              <a:t>The use of software could decrease the amount of gas emissions by changing factors to a vehicle such as:</a:t>
            </a:r>
            <a:endParaRPr sz="1850"/>
          </a:p>
          <a:p>
            <a:pPr indent="-314721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750"/>
              <a:t>Fuel consumption</a:t>
            </a:r>
            <a:endParaRPr sz="1750"/>
          </a:p>
          <a:p>
            <a:pPr indent="-314721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750"/>
              <a:t>Energy or batter management (hybrid &amp; electric vehicles)</a:t>
            </a:r>
            <a:endParaRPr sz="1750"/>
          </a:p>
          <a:p>
            <a:pPr indent="-314721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750"/>
              <a:t>Navigation optimization</a:t>
            </a:r>
            <a:endParaRPr sz="1750"/>
          </a:p>
          <a:p>
            <a:pPr indent="-314721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750"/>
              <a:t>Car maintenance</a:t>
            </a:r>
            <a:endParaRPr sz="1750"/>
          </a:p>
          <a:p>
            <a:pPr indent="-314721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750"/>
              <a:t>Emission monitoring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500" y="2477825"/>
            <a:ext cx="3898501" cy="26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500" y="0"/>
            <a:ext cx="38985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953100" y="539875"/>
            <a:ext cx="3888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Design Proposal</a:t>
            </a:r>
            <a:endParaRPr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0" y="13749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8416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Real-Time Emission Monitoring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  <a:p>
            <a:pPr indent="-284162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Monitoring vehicle emissions constantly in real time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  <a:p>
            <a:pPr indent="-284162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Gives drivers feedback when it comes to bad driving habits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  <a:p>
            <a:pPr indent="-28416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Advanced smart fuel management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  <a:p>
            <a:pPr indent="-284162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Takes data to adjust fuel use and change engine settings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  <a:p>
            <a:pPr indent="-284162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Helps the engine run better with minimum fuel consumption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  <a:p>
            <a:pPr indent="-28416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Smart GPS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  <a:p>
            <a:pPr indent="-284162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Uses most fuel efficient routes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  <a:p>
            <a:pPr indent="-284162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Looks at traffics and certain roads to save fuel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  <a:p>
            <a:pPr indent="-28416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Car Maintenance alerts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  <a:p>
            <a:pPr indent="-284162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Gives drivers heads up before vehicle needs maintenance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  <a:p>
            <a:pPr indent="-284162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Allows drivers to fix issues before it increases emissions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  <a:p>
            <a:pPr indent="-28416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Support for different vehicle types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  <a:p>
            <a:pPr indent="-284162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Reduces emissions for gas, hybrid, and even electric vehicles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  <a:p>
            <a:pPr indent="-284162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Helps with battery health and energy consumption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025" y="2571750"/>
            <a:ext cx="4140975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025" y="0"/>
            <a:ext cx="41409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Questions</a:t>
            </a:r>
            <a:endParaRPr/>
          </a:p>
        </p:txBody>
      </p:sp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1297500" y="1307850"/>
            <a:ext cx="7038900" cy="3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10"/>
              <a:t>Unanswered Questions: </a:t>
            </a:r>
            <a:endParaRPr sz="3910"/>
          </a:p>
          <a:p>
            <a:pPr indent="-29068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3910"/>
              <a:t>How could automakers decrease emissions from </a:t>
            </a:r>
            <a:r>
              <a:rPr lang="en" sz="3910"/>
              <a:t>their</a:t>
            </a:r>
            <a:r>
              <a:rPr lang="en" sz="3910"/>
              <a:t> factories that are creating electric, hybrid, and gas powered vehicles?</a:t>
            </a:r>
            <a:endParaRPr sz="3910"/>
          </a:p>
          <a:p>
            <a:pPr indent="-2906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3910"/>
              <a:t>Can there be a change in gasoline that could lead to less </a:t>
            </a:r>
            <a:r>
              <a:rPr lang="en" sz="3910"/>
              <a:t>emissions</a:t>
            </a:r>
            <a:r>
              <a:rPr lang="en" sz="3910"/>
              <a:t> from gas powered vehicles?</a:t>
            </a:r>
            <a:endParaRPr sz="391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910"/>
              <a:t>What I found surprising?</a:t>
            </a:r>
            <a:endParaRPr sz="3910"/>
          </a:p>
          <a:p>
            <a:pPr indent="-29068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3910"/>
              <a:t>Electric vehicles are still do create emissions through the manufacturing process and charging the vehicles.</a:t>
            </a:r>
            <a:endParaRPr sz="3910"/>
          </a:p>
          <a:p>
            <a:pPr indent="-2906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3910"/>
              <a:t>Small changes in driving styles/habits can have a large impact on emissions such as accelerating and braking hard. </a:t>
            </a:r>
            <a:endParaRPr sz="391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910"/>
              <a:t>What do I want to know more about? </a:t>
            </a:r>
            <a:endParaRPr sz="3910"/>
          </a:p>
          <a:p>
            <a:pPr indent="-29068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3910"/>
              <a:t>The process of creating hybrid &amp; electric vehicles</a:t>
            </a:r>
            <a:endParaRPr sz="3910"/>
          </a:p>
          <a:p>
            <a:pPr indent="-2906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3910"/>
              <a:t>Is there an alternative to making all vehicles to save the environment since it’s costly?</a:t>
            </a:r>
            <a:endParaRPr sz="391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316775" y="1304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1207600" y="668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latin typeface="Times New Roman"/>
                <a:ea typeface="Times New Roman"/>
                <a:cs typeface="Times New Roman"/>
                <a:sym typeface="Times New Roman"/>
              </a:rPr>
              <a:t>Role of Vehicle Software in the Journey to Reducing Emissions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, www.cummins.com/news/2023/11/28/role-vehicle-software-journey-reducing-emissions. Accessed 19 May 2024.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“US EPA.” </a:t>
            </a:r>
            <a:r>
              <a:rPr i="1" lang="en" sz="4800">
                <a:latin typeface="Times New Roman"/>
                <a:ea typeface="Times New Roman"/>
                <a:cs typeface="Times New Roman"/>
                <a:sym typeface="Times New Roman"/>
              </a:rPr>
              <a:t>Future of Climate Change | Climate Change Science | US EPA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, climatechange.chicago.gov/climate-change-science/future-climate-change#:~:text=Future%20changes%20are%20expected%20to,larger%20future%20changes%20will%20be. Accessed 18 May 2024. 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4800">
                <a:latin typeface="Times New Roman"/>
                <a:ea typeface="Times New Roman"/>
                <a:cs typeface="Times New Roman"/>
                <a:sym typeface="Times New Roman"/>
              </a:rPr>
              <a:t>EPA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, Environmental Protection Agency, www.epa.gov/greenvehicles/greenhouse-gas-emissions-typical-passenger-vehicle#:~:text=typical%20passenger%20vehicle%3F-,A%20typical%20passenger%20vehicle%20emits%20about%204.6%20metric%20tons%20of,8%2C887%20grams%20of%20CO2. Accessed 18 May 2024. 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4800">
                <a:latin typeface="Times New Roman"/>
                <a:ea typeface="Times New Roman"/>
                <a:cs typeface="Times New Roman"/>
                <a:sym typeface="Times New Roman"/>
              </a:rPr>
              <a:t>EPA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, Environmental Protection Agency, www.epa.gov/greenvehicles/electric-vehicle-myths. Accessed 18 May </a:t>
            </a:r>
            <a:r>
              <a:rPr lang="en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2024. 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